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Merriweather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Merriweather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italic.fntdata"/><Relationship Id="rId25" Type="http://schemas.openxmlformats.org/officeDocument/2006/relationships/font" Target="fonts/Merriweather-bold.fntdata"/><Relationship Id="rId27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57f127ddc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57f127ddc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57f127ddc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57f127ddc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7f127ddc6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57f127ddc6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57f127ddc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57f127ddc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57f127ddc6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57f127ddc6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57f127ddc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57f127ddc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7f127ddc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7f127ddc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57f127ddc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57f127ddc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57f127ddc6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57f127ddc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57f127ddc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57f127ddc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57f127ddc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57f127ddc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57f127ddc6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57f127ddc6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57f127ddc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57f127ddc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Assignment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Greedy algorithms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23/07/07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3695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509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305800" cy="12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1480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175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1642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1234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